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"/>
  </p:notesMasterIdLst>
  <p:sldIdLst>
    <p:sldId id="256" r:id="rId2"/>
  </p:sldIdLst>
  <p:sldSz cx="12192000" cy="6858000"/>
  <p:notesSz cx="6858000" cy="91440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/>
    <p:restoredTop sz="94651"/>
  </p:normalViewPr>
  <p:slideViewPr>
    <p:cSldViewPr snapToGrid="0">
      <p:cViewPr varScale="1">
        <p:scale>
          <a:sx n="106" d="100"/>
          <a:sy n="106" d="100"/>
        </p:scale>
        <p:origin x="696" y="2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8" d="100"/>
          <a:sy n="88" d="100"/>
        </p:scale>
        <p:origin x="3872" y="19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4994D74-B25E-A947-BC2B-FD5398282367}" type="datetimeFigureOut">
              <a:rPr lang="es-MX" smtClean="0"/>
              <a:t>31/10/25</a:t>
            </a:fld>
            <a:endParaRPr lang="es-MX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MX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0C6D8A4-1E0E-8D46-A543-2A69BA471550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9121938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C6D8A4-1E0E-8D46-A543-2A69BA471550}" type="slidenum">
              <a:rPr lang="es-MX" smtClean="0"/>
              <a:t>1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1268507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362884D-2848-EDD4-960C-FC49D60620E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123A6448-A732-BE03-8CA2-2019753676A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MX"/>
              <a:t>Haz clic para editar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F4EC569-D705-74A7-90CF-590731CD23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1B942F-267F-AD43-8F5D-4A496DDBCE27}" type="datetimeFigureOut">
              <a:rPr lang="es-MX" smtClean="0"/>
              <a:t>31/10/25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9FB17DF-24DD-059E-8E4F-BCBBEC72C4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DAD8FEC-4F90-0EE0-0909-68F420F82E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2CC9EB-0106-DC47-873B-FF5EED981EEB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273637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23B1E51-3855-9B60-DAE4-8DF2DDAD36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ADB4CDC8-AC32-400E-775C-529665E0D68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38FECA1-7FDD-CF00-1D94-E9159D83F2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1B942F-267F-AD43-8F5D-4A496DDBCE27}" type="datetimeFigureOut">
              <a:rPr lang="es-MX" smtClean="0"/>
              <a:t>31/10/25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A2B3BAE-3DE8-421F-121A-8CAA029B33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003955A-2F36-2DD6-944B-6F451A0CC4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2CC9EB-0106-DC47-873B-FF5EED981EEB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755671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438CC6DD-B207-DBFF-698B-72AE5FABA52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77314FB9-1110-08F5-0833-709311BAC3E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80A52EE-A270-35AC-2EFF-6AB45C86BC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1B942F-267F-AD43-8F5D-4A496DDBCE27}" type="datetimeFigureOut">
              <a:rPr lang="es-MX" smtClean="0"/>
              <a:t>31/10/25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26701E7-65CF-6212-2252-7AFDDCA65D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5362BC2-C3EC-7E69-B8AE-D168D784B0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2CC9EB-0106-DC47-873B-FF5EED981EEB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6695234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BE37789-EBA0-78A3-6546-8C22312023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8576A4A-2836-36A9-919E-33BB1C77BB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447D2C4-1DDC-2AA1-191E-F90AC61B96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1B942F-267F-AD43-8F5D-4A496DDBCE27}" type="datetimeFigureOut">
              <a:rPr lang="es-MX" smtClean="0"/>
              <a:t>31/10/25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35C9291-305E-B032-4B2C-CE455A64AA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120DE46-8970-427D-634B-4DA91B48DE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2CC9EB-0106-DC47-873B-FF5EED981EEB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4410181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8ACB9D7-E0D8-8D5D-ED89-3D60275FF2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E5E09D12-3F7F-8720-586C-F599997038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FEECB1A-B26C-56A8-1B83-12F1F1C33F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1B942F-267F-AD43-8F5D-4A496DDBCE27}" type="datetimeFigureOut">
              <a:rPr lang="es-MX" smtClean="0"/>
              <a:t>31/10/25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62F10EA-A9B6-63E8-AA33-7C0D2483B7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02C965C-A35E-A759-5C8C-2532170E3D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2CC9EB-0106-DC47-873B-FF5EED981EEB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8536383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7D6A9D5-48C8-70BC-B65E-D2852A078F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4044" y="365125"/>
            <a:ext cx="10179755" cy="1325563"/>
          </a:xfrm>
        </p:spPr>
        <p:txBody>
          <a:bodyPr/>
          <a:lstStyle/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B4E5138-BB4B-E93D-6DCD-A4AB2943627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03688" y="1825625"/>
            <a:ext cx="5016111" cy="4351338"/>
          </a:xfrm>
        </p:spPr>
        <p:txBody>
          <a:bodyPr/>
          <a:lstStyle/>
          <a:p>
            <a:pPr lvl="0"/>
            <a:r>
              <a:rPr lang="es-MX" dirty="0"/>
              <a:t>Haga clic para modificar los estilos de texto del patrón</a:t>
            </a:r>
          </a:p>
          <a:p>
            <a:pPr lvl="1"/>
            <a:r>
              <a:rPr lang="es-MX" dirty="0"/>
              <a:t>Segundo nivel</a:t>
            </a:r>
          </a:p>
          <a:p>
            <a:pPr lvl="2"/>
            <a:r>
              <a:rPr lang="es-MX" dirty="0"/>
              <a:t>Tercer nivel</a:t>
            </a:r>
          </a:p>
          <a:p>
            <a:pPr lvl="3"/>
            <a:r>
              <a:rPr lang="es-MX" dirty="0"/>
              <a:t>Cuarto nivel</a:t>
            </a:r>
          </a:p>
          <a:p>
            <a:pPr lvl="4"/>
            <a:r>
              <a:rPr lang="es-MX" dirty="0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E75596BD-CFD4-A4F2-4BE2-188C639261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B7432986-2FF1-1F59-210B-3D15D8AC1A8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74044" y="6356350"/>
            <a:ext cx="2407356" cy="365125"/>
          </a:xfrm>
        </p:spPr>
        <p:txBody>
          <a:bodyPr/>
          <a:lstStyle/>
          <a:p>
            <a:fld id="{D11B942F-267F-AD43-8F5D-4A496DDBCE27}" type="datetimeFigureOut">
              <a:rPr lang="es-MX" smtClean="0"/>
              <a:t>31/10/25</a:t>
            </a:fld>
            <a:endParaRPr lang="es-MX" dirty="0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376ED4B2-3EEE-26E6-74B7-4448FAB218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6C71A094-CF1B-4142-3AA6-ED02BAABDD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2CC9EB-0106-DC47-873B-FF5EED981EEB}" type="slidenum">
              <a:rPr lang="es-MX" smtClean="0"/>
              <a:t>‹Nº›</a:t>
            </a:fld>
            <a:endParaRPr lang="es-MX"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0CFDA63D-4AF1-523D-6A08-A897F57BB09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68089" y="-79023"/>
            <a:ext cx="1242134" cy="7102255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9840A50E-0012-57A4-F906-628CF6A1568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flipH="1">
            <a:off x="66790" y="-1"/>
            <a:ext cx="891741" cy="1844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80885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9E92BAA-3582-ACC3-FD1F-B596FDE49A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338E09FF-A95C-4995-8275-06B4FDCFC7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125DAD8B-A1A1-62D8-35C3-D742488FAF0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2832327C-BFA9-EAE3-3AE9-F70550E4778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82591B72-DCF1-CEEA-4B39-9EAD29B7732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5A718098-DF7C-707A-63B6-5A87FDAD40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1B942F-267F-AD43-8F5D-4A496DDBCE27}" type="datetimeFigureOut">
              <a:rPr lang="es-MX" smtClean="0"/>
              <a:t>31/10/25</a:t>
            </a:fld>
            <a:endParaRPr lang="es-MX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0EC24B29-B986-6A80-A2AD-72EC1ACA13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FB15D099-5C12-099E-3689-D5379AC63F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2CC9EB-0106-DC47-873B-FF5EED981EEB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4477964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6923372-D491-0B77-0FAE-C95859C94C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213206B8-EE2F-02A8-A9D2-2AA6CA3780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1B942F-267F-AD43-8F5D-4A496DDBCE27}" type="datetimeFigureOut">
              <a:rPr lang="es-MX" smtClean="0"/>
              <a:t>31/10/25</a:t>
            </a:fld>
            <a:endParaRPr lang="es-MX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8C6FAB16-9586-0CEB-F2E6-60DDCEADB0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99EAEA50-1DD6-B3C6-C5BE-0302BB3209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2CC9EB-0106-DC47-873B-FF5EED981EEB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5271483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83B0AF34-68BE-AB19-CAEB-6AD556DCAC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1B942F-267F-AD43-8F5D-4A496DDBCE27}" type="datetimeFigureOut">
              <a:rPr lang="es-MX" smtClean="0"/>
              <a:t>31/10/25</a:t>
            </a:fld>
            <a:endParaRPr lang="es-MX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D16A9566-483F-6B9D-DB12-53F9F89898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0A515782-2BC9-8AAD-2C21-41B01E9CF5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2CC9EB-0106-DC47-873B-FF5EED981EEB}" type="slidenum">
              <a:rPr lang="es-MX" smtClean="0"/>
              <a:t>‹Nº›</a:t>
            </a:fld>
            <a:endParaRPr lang="es-MX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EE4EA883-4155-5AE4-25F7-4446D99CE14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77802" y="-5452533"/>
            <a:ext cx="12527845" cy="12462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1457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BA86182-11EF-C72B-FC06-9965893868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B69487E-8014-0E84-24E6-1F35FDBBB7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A5F21233-88D0-27D5-C4E5-68DC2DE3C91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94CBA51E-4E24-59D5-B31F-15973CB7FF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1B942F-267F-AD43-8F5D-4A496DDBCE27}" type="datetimeFigureOut">
              <a:rPr lang="es-MX" smtClean="0"/>
              <a:t>31/10/25</a:t>
            </a:fld>
            <a:endParaRPr lang="es-MX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BE3C6C40-360B-C955-884E-16864FE23E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79F2A8F6-1042-156A-D2BD-43C753CC91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2CC9EB-0106-DC47-873B-FF5EED981EEB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7202911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C86688A-CA4D-1E90-22BC-6411F6D3B5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24201442-DB49-4EB5-45BA-A966E4CC9CC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MX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55805E01-BC31-9149-AC35-18762A3A5DA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917D9DB1-2F95-6DCA-DD4D-94E765AFB7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1B942F-267F-AD43-8F5D-4A496DDBCE27}" type="datetimeFigureOut">
              <a:rPr lang="es-MX" smtClean="0"/>
              <a:t>31/10/25</a:t>
            </a:fld>
            <a:endParaRPr lang="es-MX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EDE0F284-273B-11F9-EC15-74EC8A0846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0197320D-C44B-8B12-DC16-AFB3972E4A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2CC9EB-0106-DC47-873B-FF5EED981EEB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7326916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em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17" Type="http://schemas.openxmlformats.org/officeDocument/2006/relationships/image" Target="../media/image5.emf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4.emf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emf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83A35A08-A374-600C-7ACD-0552743EE4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MX" dirty="0"/>
              <a:t>Haz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00077A4A-8E18-E281-47EF-74762ECACA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MX" dirty="0"/>
              <a:t>Haga clic para modificar los estilos de texto del patrón</a:t>
            </a:r>
          </a:p>
          <a:p>
            <a:pPr lvl="1"/>
            <a:r>
              <a:rPr lang="es-MX" dirty="0"/>
              <a:t>Segundo nivel</a:t>
            </a:r>
          </a:p>
          <a:p>
            <a:pPr lvl="2"/>
            <a:r>
              <a:rPr lang="es-MX" dirty="0"/>
              <a:t>Tercer nivel</a:t>
            </a:r>
          </a:p>
          <a:p>
            <a:pPr lvl="3"/>
            <a:r>
              <a:rPr lang="es-MX" dirty="0"/>
              <a:t>Cuarto nivel</a:t>
            </a:r>
          </a:p>
          <a:p>
            <a:pPr lvl="4"/>
            <a:r>
              <a:rPr lang="es-MX" dirty="0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3456D75-8B59-FCF0-913F-BEE5810CAA1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11B942F-267F-AD43-8F5D-4A496DDBCE27}" type="datetimeFigureOut">
              <a:rPr lang="es-MX" smtClean="0"/>
              <a:t>31/10/25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92B417A-F847-86A0-E23D-725D7113DA3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4122B0E-F50C-ECFB-12AE-026C2402AFE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A2CC9EB-0106-DC47-873B-FF5EED981EEB}" type="slidenum">
              <a:rPr lang="es-MX" smtClean="0"/>
              <a:t>‹Nº›</a:t>
            </a:fld>
            <a:endParaRPr lang="es-MX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A67E2C1C-F6FB-8C0B-43DA-5ABBC98D51B7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12192000" cy="251354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2639E115-5BDF-F8A9-DC8B-6D808A7A00B6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9144001" y="6082851"/>
            <a:ext cx="2971800" cy="842626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C9F60594-1907-DBDA-BDD6-0D4F088114AE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rcRect l="70364"/>
          <a:stretch>
            <a:fillRect/>
          </a:stretch>
        </p:blipFill>
        <p:spPr>
          <a:xfrm>
            <a:off x="11782574" y="56722"/>
            <a:ext cx="344515" cy="1162478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0BF62E5A-10D3-312F-0B2D-E3FE664A8EA8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rcRect l="70364"/>
          <a:stretch>
            <a:fillRect/>
          </a:stretch>
        </p:blipFill>
        <p:spPr>
          <a:xfrm>
            <a:off x="11393103" y="51076"/>
            <a:ext cx="344515" cy="1162478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D33A208F-4E99-09D5-C645-4FF63CB68A01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-33866" y="-41009"/>
            <a:ext cx="688492" cy="695765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B1D2F1E2-6F60-DFCD-375B-EBA827A8344D}"/>
              </a:ext>
            </a:extLst>
          </p:cNvPr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-26645" y="-12974"/>
            <a:ext cx="997489" cy="1006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992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emf"/><Relationship Id="rId3" Type="http://schemas.openxmlformats.org/officeDocument/2006/relationships/image" Target="../media/image9.emf"/><Relationship Id="rId7" Type="http://schemas.openxmlformats.org/officeDocument/2006/relationships/image" Target="../media/image13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emf"/><Relationship Id="rId5" Type="http://schemas.openxmlformats.org/officeDocument/2006/relationships/image" Target="../media/image11.emf"/><Relationship Id="rId4" Type="http://schemas.openxmlformats.org/officeDocument/2006/relationships/image" Target="../media/image10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000AF35E-CCAF-E410-0724-BCC78291A0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6648" y="1167353"/>
            <a:ext cx="2234367" cy="5859979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EC76106C-65AC-D9D0-E5B3-770C4D6FB5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47533" y="1377703"/>
            <a:ext cx="12716786" cy="5498283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909D48CC-75DA-E5E0-9CEC-2DCEA0A713A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72529" y="1916453"/>
            <a:ext cx="7900800" cy="2387600"/>
          </a:xfrm>
        </p:spPr>
        <p:txBody>
          <a:bodyPr/>
          <a:lstStyle/>
          <a:p>
            <a:endParaRPr lang="es-MX" dirty="0">
              <a:solidFill>
                <a:schemeClr val="bg1"/>
              </a:solidFill>
            </a:endParaRP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35997609-78A7-7265-35A1-FF1F8DE5090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272529" y="4396128"/>
            <a:ext cx="7900800" cy="1655762"/>
          </a:xfrm>
        </p:spPr>
        <p:txBody>
          <a:bodyPr/>
          <a:lstStyle/>
          <a:p>
            <a:endParaRPr lang="es-MX">
              <a:solidFill>
                <a:schemeClr val="bg1"/>
              </a:solidFill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1449CB5E-37AF-BEA3-5A64-80D59347D26D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33392" t="17243" r="14854" b="14561"/>
          <a:stretch>
            <a:fillRect/>
          </a:stretch>
        </p:blipFill>
        <p:spPr>
          <a:xfrm>
            <a:off x="4077" y="2033347"/>
            <a:ext cx="3012970" cy="3970125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F57CA807-F086-D078-ADD5-50854F331BF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77231" y="-230939"/>
            <a:ext cx="2590392" cy="1831139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A875D1F9-B784-21B4-5C53-5FE5048679A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88330" y="589703"/>
            <a:ext cx="1604211" cy="415907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EE99A4B7-ED44-34E2-F6AA-1C006437E8A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981642" y="368795"/>
            <a:ext cx="1384195" cy="874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1993756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</TotalTime>
  <Words>1</Words>
  <Application>Microsoft Macintosh PowerPoint</Application>
  <PresentationFormat>Panorámica</PresentationFormat>
  <Paragraphs>1</Paragraphs>
  <Slides>1</Slides>
  <Notes>1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Tema de Office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Corporación Universitaria</dc:creator>
  <cp:lastModifiedBy>Corporación Universitaria</cp:lastModifiedBy>
  <cp:revision>2</cp:revision>
  <dcterms:created xsi:type="dcterms:W3CDTF">2025-10-31T18:37:40Z</dcterms:created>
  <dcterms:modified xsi:type="dcterms:W3CDTF">2025-10-31T19:02:17Z</dcterms:modified>
</cp:coreProperties>
</file>